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metadata" ContentType="application/binary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48" r:id="rId1"/>
    <p:sldMasterId id="2147483651" r:id="rId2"/>
  </p:sldMasterIdLst>
  <p:notesMasterIdLst>
    <p:notesMasterId r:id="rId6"/>
  </p:notesMasterIdLst>
  <p:sldIdLst>
    <p:sldId id="256" r:id="rId3"/>
    <p:sldId id="257" r:id="rId4"/>
    <p:sldId id="258" r:id="rId5"/>
  </p:sldIdLst>
  <p:sldSz cx="9906000" cy="6858000" type="A4"/>
  <p:notesSz cx="9144000" cy="6858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  <p:ext uri="http://customooxmlschemas.google.com/">
      <go:slidesCustomData xmlns:go="http://customooxmlschemas.google.com/" xmlns:ahyp="http://schemas.microsoft.com/office/drawing/2018/hyperlinkcolor" xmlns:p15="http://schemas.microsoft.com/office/powerpoint/2012/main" xmlns:p14="http://schemas.microsoft.com/office/powerpoint/2010/main" xmlns:com="http://schemas.openxmlformats.org/drawingml/2006/compatibility" xmlns:pvml="urn:schemas-microsoft-com:office:powerpoint" xmlns:v="urn:schemas-microsoft-com:vml" xmlns:o="urn:schemas-microsoft-com:office:office" xmlns:dgm="http://schemas.openxmlformats.org/drawingml/2006/diagram" xmlns:c="http://schemas.openxmlformats.org/drawingml/2006/chart" xmlns:mv="urn:schemas-microsoft-com:mac:vml" xmlns:mc="http://schemas.openxmlformats.org/markup-compatibility/2006" xmlns="" r:id="rId13" roundtripDataSignature="AMtx7mjGCc2FKSJL03BqJoWFGzG5Q81pi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67096EB0-14F4-4C62-9C45-061DC5868002}">
  <a:tblStyle styleId="{67096EB0-14F4-4C62-9C45-061DC5868002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CA54C6DB-A868-43B6-B7E1-0EF26F0B17DF}" styleName="Table_1">
    <a:wholeTbl>
      <a:tcTxStyle b="off" i="off">
        <a:font>
          <a:latin typeface="맑은 고딕"/>
          <a:ea typeface="맑은 고딕"/>
          <a:cs typeface="맑은 고딕"/>
        </a:font>
        <a:schemeClr val="dk1"/>
      </a:tcTxStyle>
      <a:tcStyle>
        <a:tcBdr>
          <a:lef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>
                  <a:alpha val="0"/>
                </a:srgbClr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chemeClr val="lt1"/>
          </a:solidFill>
        </a:fill>
      </a:tcStyle>
    </a:wholeTbl>
    <a:band1H>
      <a:tcTxStyle/>
      <a:tcStyle>
        <a:tcBdr/>
        <a:fill>
          <a:solidFill>
            <a:srgbClr val="E6E6E6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E6E6E6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 i="off"/>
      <a:tcStyle>
        <a:tcBdr>
          <a:top>
            <a:ln w="508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lt1"/>
          </a:solidFill>
        </a:fill>
      </a:tcStyle>
    </a:lastRow>
    <a:se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eCell>
    <a:swCell>
      <a:tcTxStyle b="on" i="off">
        <a:font>
          <a:latin typeface="맑은 고딕"/>
          <a:ea typeface="맑은 고딕"/>
          <a:cs typeface="맑은 고딕"/>
        </a:font>
        <a:schemeClr val="dk1"/>
      </a:tcTxStyle>
      <a:tcStyle>
        <a:tcBdr/>
      </a:tcStyle>
    </a:swCell>
    <a:firstRow>
      <a:tcTxStyle b="on" i="off">
        <a:font>
          <a:latin typeface="맑은 고딕"/>
          <a:ea typeface="맑은 고딕"/>
          <a:cs typeface="맑은 고딕"/>
        </a:font>
        <a:schemeClr val="lt1"/>
      </a:tcTxStyle>
      <a:tcStyle>
        <a:tcBdr>
          <a:bottom>
            <a:ln w="25400" cap="flat" cmpd="sng">
              <a:solidFill>
                <a:schemeClr val="dk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3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123" d="100"/>
          <a:sy n="123" d="100"/>
        </p:scale>
        <p:origin x="960" y="11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customschemas.google.com/relationships/presentationmetadata" Target="metadata"/><Relationship Id="rId3" Type="http://schemas.openxmlformats.org/officeDocument/2006/relationships/slide" Target="slides/slide1.xml"/><Relationship Id="rId17" Type="http://schemas.openxmlformats.org/officeDocument/2006/relationships/tableStyles" Target="tableStyles.xml"/><Relationship Id="rId2" Type="http://schemas.openxmlformats.org/officeDocument/2006/relationships/slideMaster" Target="slideMasters/slideMaster2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5" Type="http://schemas.openxmlformats.org/officeDocument/2006/relationships/slide" Target="slides/slide3.xml"/><Relationship Id="rId15" Type="http://schemas.openxmlformats.org/officeDocument/2006/relationships/viewProps" Target="viewProps.xml"/><Relationship Id="rId4" Type="http://schemas.openxmlformats.org/officeDocument/2006/relationships/slide" Target="slides/slide2.xml"/><Relationship Id="rId14" Type="http://schemas.openxmlformats.org/officeDocument/2006/relationships/presProps" Target="presProps.xml"/></Relationships>
</file>

<file path=ppt/media/image1.jpg>
</file>

<file path=ppt/media/image5.png>
</file>

<file path=ppt/media/image6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5179484" y="0"/>
            <a:ext cx="3962400" cy="34409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5179484" y="6513910"/>
            <a:ext cx="3962400" cy="34409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2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Google Shape;102;p1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3" name="Google Shape;103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:notes"/>
          <p:cNvSpPr txBox="1">
            <a:spLocks noGrp="1"/>
          </p:cNvSpPr>
          <p:nvPr>
            <p:ph type="body" idx="1"/>
          </p:nvPr>
        </p:nvSpPr>
        <p:spPr>
          <a:xfrm>
            <a:off x="914400" y="3300412"/>
            <a:ext cx="7315200" cy="2700338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0" name="Google Shape;110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2900363" y="857250"/>
            <a:ext cx="3343275" cy="231457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  <p:extLst>
      <p:ext uri="{BB962C8B-B14F-4D97-AF65-F5344CB8AC3E}">
        <p14:creationId xmlns:p14="http://schemas.microsoft.com/office/powerpoint/2010/main" val="38880055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및 내용">
  <p:cSld name="제목 및 내용">
    <p:spTree>
      <p:nvGrpSpPr>
        <p:cNvPr id="1" name="Shape 10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5_제목 슬라이드">
  <p:cSld name="5_제목 슬라이드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2" name="Google Shape;12;p17"/>
          <p:cNvGrpSpPr/>
          <p:nvPr/>
        </p:nvGrpSpPr>
        <p:grpSpPr>
          <a:xfrm>
            <a:off x="643915" y="2109105"/>
            <a:ext cx="4090389" cy="4027000"/>
            <a:chOff x="781622" y="1877252"/>
            <a:chExt cx="4736309" cy="4662910"/>
          </a:xfrm>
        </p:grpSpPr>
        <p:pic>
          <p:nvPicPr>
            <p:cNvPr id="13" name="Google Shape;13;p17"/>
            <p:cNvPicPr preferRelativeResize="0"/>
            <p:nvPr/>
          </p:nvPicPr>
          <p:blipFill rotWithShape="1">
            <a:blip r:embed="rId2">
              <a:alphaModFix/>
            </a:blip>
            <a:srcRect l="10307" t="8156" r="7821" b="8120"/>
            <a:stretch/>
          </p:blipFill>
          <p:spPr>
            <a:xfrm>
              <a:off x="1095829" y="2148848"/>
              <a:ext cx="4093582" cy="4097854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4" name="Google Shape;14;p17"/>
            <p:cNvSpPr txBox="1"/>
            <p:nvPr/>
          </p:nvSpPr>
          <p:spPr>
            <a:xfrm>
              <a:off x="781622" y="3949015"/>
              <a:ext cx="273041" cy="48681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동적</a:t>
              </a:r>
              <a:endParaRPr/>
            </a:p>
          </p:txBody>
        </p:sp>
        <p:sp>
          <p:nvSpPr>
            <p:cNvPr id="15" name="Google Shape;15;p17"/>
            <p:cNvSpPr txBox="1"/>
            <p:nvPr/>
          </p:nvSpPr>
          <p:spPr>
            <a:xfrm>
              <a:off x="5244889" y="3949015"/>
              <a:ext cx="273042" cy="486811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정적</a:t>
              </a:r>
              <a:endParaRPr/>
            </a:p>
          </p:txBody>
        </p:sp>
        <p:sp>
          <p:nvSpPr>
            <p:cNvPr id="16" name="Google Shape;16;p17"/>
            <p:cNvSpPr txBox="1"/>
            <p:nvPr/>
          </p:nvSpPr>
          <p:spPr>
            <a:xfrm>
              <a:off x="2691659" y="1877252"/>
              <a:ext cx="925449" cy="292087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부드러운</a:t>
              </a:r>
              <a:endParaRPr/>
            </a:p>
          </p:txBody>
        </p:sp>
        <p:sp>
          <p:nvSpPr>
            <p:cNvPr id="17" name="Google Shape;17;p17"/>
            <p:cNvSpPr txBox="1"/>
            <p:nvPr/>
          </p:nvSpPr>
          <p:spPr>
            <a:xfrm>
              <a:off x="2684112" y="6248076"/>
              <a:ext cx="925449" cy="292086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ko-KR" sz="1200" b="1">
                  <a:solidFill>
                    <a:schemeClr val="dk1"/>
                  </a:solidFill>
                  <a:latin typeface="Malgun Gothic"/>
                  <a:ea typeface="Malgun Gothic"/>
                  <a:cs typeface="Malgun Gothic"/>
                  <a:sym typeface="Malgun Gothic"/>
                </a:rPr>
                <a:t>딱딱한</a:t>
              </a:r>
              <a:endParaRPr/>
            </a:p>
          </p:txBody>
        </p:sp>
      </p:grpSp>
      <p:sp>
        <p:nvSpPr>
          <p:cNvPr id="18" name="Google Shape;18;p17"/>
          <p:cNvSpPr/>
          <p:nvPr/>
        </p:nvSpPr>
        <p:spPr>
          <a:xfrm>
            <a:off x="120288" y="342900"/>
            <a:ext cx="9672501" cy="612756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19" name="Google Shape;19;p17"/>
          <p:cNvSpPr txBox="1"/>
          <p:nvPr/>
        </p:nvSpPr>
        <p:spPr>
          <a:xfrm>
            <a:off x="8366796" y="6535780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0" name="Google Shape;20;p17"/>
          <p:cNvSpPr txBox="1"/>
          <p:nvPr/>
        </p:nvSpPr>
        <p:spPr>
          <a:xfrm>
            <a:off x="8223129" y="66662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sp>
        <p:nvSpPr>
          <p:cNvPr id="21" name="Google Shape;21;p17"/>
          <p:cNvSpPr txBox="1"/>
          <p:nvPr/>
        </p:nvSpPr>
        <p:spPr>
          <a:xfrm>
            <a:off x="120288" y="342900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문항1</a:t>
            </a:r>
            <a:endParaRPr sz="1200">
              <a:solidFill>
                <a:schemeClr val="lt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2" name="Google Shape;22;p17"/>
          <p:cNvSpPr txBox="1"/>
          <p:nvPr/>
        </p:nvSpPr>
        <p:spPr>
          <a:xfrm>
            <a:off x="729887" y="342900"/>
            <a:ext cx="1104657" cy="27699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  <p:sp>
        <p:nvSpPr>
          <p:cNvPr id="23" name="Google Shape;23;p17"/>
          <p:cNvSpPr txBox="1">
            <a:spLocks noGrp="1"/>
          </p:cNvSpPr>
          <p:nvPr>
            <p:ph type="sldNum" idx="12"/>
          </p:nvPr>
        </p:nvSpPr>
        <p:spPr>
          <a:xfrm>
            <a:off x="7955578" y="6292346"/>
            <a:ext cx="1830134" cy="1781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0" marR="0" lvl="1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0" marR="0" lvl="2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0" marR="0" lvl="3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0" marR="0" lvl="4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0" marR="0" lvl="5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0" marR="0" lvl="6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0" marR="0" lvl="7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0" marR="0" lvl="8" indent="0" algn="r" rtl="0">
              <a:spcBef>
                <a:spcPts val="0"/>
              </a:spcBef>
              <a:buNone/>
              <a:defRPr sz="1800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/>
              <a:t>‹#›</a:t>
            </a:fld>
            <a:endParaRPr/>
          </a:p>
        </p:txBody>
      </p:sp>
      <p:sp>
        <p:nvSpPr>
          <p:cNvPr id="24" name="Google Shape;24;p17"/>
          <p:cNvSpPr txBox="1">
            <a:spLocks noGrp="1"/>
          </p:cNvSpPr>
          <p:nvPr>
            <p:ph type="ctrTitle"/>
          </p:nvPr>
        </p:nvSpPr>
        <p:spPr>
          <a:xfrm>
            <a:off x="890362" y="597807"/>
            <a:ext cx="8007063" cy="44994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AB9C7"/>
              </a:buClr>
              <a:buSzPts val="1600"/>
              <a:buFont typeface="Malgun Gothic"/>
              <a:buNone/>
              <a:defRPr sz="1600" b="1" i="0" u="none" strike="noStrike" cap="none">
                <a:solidFill>
                  <a:srgbClr val="2AB9C7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25" name="Google Shape;25;p17"/>
          <p:cNvSpPr txBox="1">
            <a:spLocks noGrp="1"/>
          </p:cNvSpPr>
          <p:nvPr>
            <p:ph type="subTitle" idx="1"/>
          </p:nvPr>
        </p:nvSpPr>
        <p:spPr>
          <a:xfrm>
            <a:off x="978808" y="1092203"/>
            <a:ext cx="7918618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7F7F7F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sp>
        <p:nvSpPr>
          <p:cNvPr id="26" name="Google Shape;26;p17"/>
          <p:cNvSpPr txBox="1">
            <a:spLocks noGrp="1"/>
          </p:cNvSpPr>
          <p:nvPr>
            <p:ph type="body" idx="2"/>
          </p:nvPr>
        </p:nvSpPr>
        <p:spPr>
          <a:xfrm>
            <a:off x="1185183" y="1422854"/>
            <a:ext cx="7712243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8956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960"/>
              <a:buFont typeface="Noto Sans Symbols"/>
              <a:buChar char="●"/>
              <a:defRPr sz="1200" b="0" i="0" u="none" strike="noStrike" cap="none">
                <a:solidFill>
                  <a:srgbClr val="595959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defRPr>
            </a:lvl9pPr>
          </a:lstStyle>
          <a:p>
            <a:endParaRPr/>
          </a:p>
        </p:txBody>
      </p:sp>
      <p:graphicFrame>
        <p:nvGraphicFramePr>
          <p:cNvPr id="27" name="Google Shape;27;p17"/>
          <p:cNvGraphicFramePr/>
          <p:nvPr/>
        </p:nvGraphicFramePr>
        <p:xfrm>
          <a:off x="5004822" y="2433449"/>
          <a:ext cx="3000000" cy="3000000"/>
        </p:xfrm>
        <a:graphic>
          <a:graphicData uri="http://schemas.openxmlformats.org/drawingml/2006/table">
            <a:tbl>
              <a:tblPr>
                <a:noFill/>
                <a:tableStyleId>{67096EB0-14F4-4C62-9C45-061DC5868002}</a:tableStyleId>
              </a:tblPr>
              <a:tblGrid>
                <a:gridCol w="37184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</a:tblGrid>
              <a:tr h="33977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b="1" u="none" strike="noStrike" cap="none">
                          <a:solidFill>
                            <a:srgbClr val="191919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매트리스 분석에 따른 방향 정리</a:t>
                      </a:r>
                      <a:endParaRPr/>
                    </a:p>
                  </a:txBody>
                  <a:tcPr marL="52625" marR="52625" marT="14550" marB="14550" anchor="ctr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  <a:solidFill>
                      <a:srgbClr val="D8E2F3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884625"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3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b="0" u="none" strike="noStrike" cap="none">
                        <a:solidFill>
                          <a:srgbClr val="7F7F7F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52625" marR="52625" marT="14550" marB="14550">
                    <a:lnL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9525" cap="flat" cmpd="sng">
                      <a:solidFill>
                        <a:srgbClr val="BFBFBF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2_제목 슬라이드">
  <p:cSld name="2_제목 슬라이드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39" name="Google Shape;39;p10"/>
          <p:cNvCxnSpPr/>
          <p:nvPr/>
        </p:nvCxnSpPr>
        <p:spPr>
          <a:xfrm>
            <a:off x="1931281" y="615950"/>
            <a:ext cx="768261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40" name="Google Shape;40;p10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41" name="Google Shape;41;p10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2" name="Google Shape;42;p10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제목 슬라이드">
  <p:cSld name="제목 슬라이드">
    <p:spTree>
      <p:nvGrpSpPr>
        <p:cNvPr id="1" name="Shape 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Google Shape;90;p14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1" name="Google Shape;91;p14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2" name="Google Shape;92;p14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6_제목 슬라이드">
  <p:cSld name="6_제목 슬라이드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5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5" name="Google Shape;95;p15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6" name="Google Shape;96;p15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7_제목 슬라이드">
  <p:cSld name="7_제목 슬라이드"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6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Calibri"/>
              <a:buNone/>
              <a:defRPr sz="1800" b="1" i="0" u="none" strike="noStrike" cap="none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16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rgbClr val="2AB9C7"/>
              </a:buClr>
              <a:buSzPts val="1400"/>
              <a:buFont typeface="Arial"/>
              <a:buNone/>
              <a:defRPr sz="14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16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304800" algn="l" rtl="0">
              <a:lnSpc>
                <a:spcPct val="100000"/>
              </a:lnSpc>
              <a:spcBef>
                <a:spcPts val="300"/>
              </a:spcBef>
              <a:spcAft>
                <a:spcPts val="0"/>
              </a:spcAft>
              <a:buClr>
                <a:srgbClr val="2AB9C7"/>
              </a:buClr>
              <a:buSzPts val="1200"/>
              <a:buFont typeface="Calibri"/>
              <a:buChar char="•"/>
              <a:defRPr sz="1200" b="0" i="0" u="none" strike="noStrike" cap="none">
                <a:solidFill>
                  <a:srgbClr val="595959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138"/>
              <a:buFont typeface="Arial"/>
              <a:buNone/>
              <a:defRPr sz="1138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975"/>
              <a:buFont typeface="Arial"/>
              <a:buNone/>
              <a:defRPr sz="97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813"/>
              <a:buFont typeface="Arial"/>
              <a:buNone/>
              <a:defRPr sz="81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_rels/slideMaster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5.xml"/><Relationship Id="rId2" Type="http://schemas.openxmlformats.org/officeDocument/2006/relationships/slideLayout" Target="../slideLayouts/slideLayout4.xml"/><Relationship Id="rId1" Type="http://schemas.openxmlformats.org/officeDocument/2006/relationships/slideLayout" Target="../slideLayouts/slideLayout3.xml"/><Relationship Id="rId5" Type="http://schemas.openxmlformats.org/officeDocument/2006/relationships/theme" Target="../theme/theme2.xml"/><Relationship Id="rId4" Type="http://schemas.openxmlformats.org/officeDocument/2006/relationships/slideLayout" Target="../slideLayouts/slideLayout6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9"/>
          <p:cNvSpPr/>
          <p:nvPr/>
        </p:nvSpPr>
        <p:spPr>
          <a:xfrm>
            <a:off x="114300" y="342900"/>
            <a:ext cx="9671050" cy="660400"/>
          </a:xfrm>
          <a:prstGeom prst="rect">
            <a:avLst/>
          </a:prstGeom>
          <a:solidFill>
            <a:srgbClr val="2AB9C7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0" name="Google Shape;30;p9"/>
          <p:cNvSpPr/>
          <p:nvPr/>
        </p:nvSpPr>
        <p:spPr>
          <a:xfrm>
            <a:off x="120288" y="342900"/>
            <a:ext cx="9672501" cy="6127569"/>
          </a:xfrm>
          <a:prstGeom prst="rect">
            <a:avLst/>
          </a:prstGeom>
          <a:noFill/>
          <a:ln w="12700" cap="flat" cmpd="sng">
            <a:solidFill>
              <a:schemeClr val="dk1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463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1" name="Google Shape;31;p9"/>
          <p:cNvSpPr txBox="1"/>
          <p:nvPr/>
        </p:nvSpPr>
        <p:spPr>
          <a:xfrm>
            <a:off x="8328696" y="6535780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안양이젠아카데미컴퓨터학원</a:t>
            </a:r>
            <a:endParaRPr sz="813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2" name="Google Shape;32;p9"/>
          <p:cNvSpPr txBox="1"/>
          <p:nvPr/>
        </p:nvSpPr>
        <p:spPr>
          <a:xfrm>
            <a:off x="8223129" y="66662"/>
            <a:ext cx="1569660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NCS능력단위평가 결과물제출</a:t>
            </a:r>
            <a:endParaRPr/>
          </a:p>
        </p:txBody>
      </p:sp>
      <p:sp>
        <p:nvSpPr>
          <p:cNvPr id="33" name="Google Shape;33;p9"/>
          <p:cNvSpPr txBox="1"/>
          <p:nvPr/>
        </p:nvSpPr>
        <p:spPr>
          <a:xfrm>
            <a:off x="120288" y="342900"/>
            <a:ext cx="609599" cy="276999"/>
          </a:xfrm>
          <a:prstGeom prst="rect">
            <a:avLst/>
          </a:prstGeom>
          <a:solidFill>
            <a:srgbClr val="7F7F7F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lt1"/>
                </a:solidFill>
                <a:latin typeface="Calibri"/>
                <a:ea typeface="Calibri"/>
                <a:cs typeface="Calibri"/>
                <a:sym typeface="Calibri"/>
              </a:rPr>
              <a:t>문항1</a:t>
            </a:r>
            <a:endParaRPr sz="1200">
              <a:solidFill>
                <a:schemeClr val="lt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4" name="Google Shape;34;p9"/>
          <p:cNvSpPr txBox="1"/>
          <p:nvPr/>
        </p:nvSpPr>
        <p:spPr>
          <a:xfrm>
            <a:off x="729887" y="342900"/>
            <a:ext cx="1104657" cy="276999"/>
          </a:xfrm>
          <a:prstGeom prst="rect">
            <a:avLst/>
          </a:prstGeom>
          <a:noFill/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35" name="Google Shape;35;p9"/>
          <p:cNvSpPr txBox="1"/>
          <p:nvPr/>
        </p:nvSpPr>
        <p:spPr>
          <a:xfrm>
            <a:off x="729887" y="342900"/>
            <a:ext cx="1104657" cy="276999"/>
          </a:xfrm>
          <a:prstGeom prst="rect">
            <a:avLst/>
          </a:prstGeom>
          <a:solidFill>
            <a:schemeClr val="lt1"/>
          </a:solidFill>
          <a:ln w="9525" cap="flat" cmpd="sng">
            <a:solidFill>
              <a:schemeClr val="dk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120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이름작성</a:t>
            </a:r>
            <a:endParaRPr/>
          </a:p>
        </p:txBody>
      </p:sp>
      <p:sp>
        <p:nvSpPr>
          <p:cNvPr id="36" name="Google Shape;36;p9"/>
          <p:cNvSpPr txBox="1"/>
          <p:nvPr/>
        </p:nvSpPr>
        <p:spPr>
          <a:xfrm>
            <a:off x="8586289" y="397245"/>
            <a:ext cx="1080589" cy="17868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ko-KR" sz="1100">
                <a:solidFill>
                  <a:srgbClr val="F2F2F2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>
              <a:solidFill>
                <a:srgbClr val="F2F2F2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cxnSp>
        <p:nvCxnSpPr>
          <p:cNvPr id="37" name="Google Shape;37;p9"/>
          <p:cNvCxnSpPr/>
          <p:nvPr/>
        </p:nvCxnSpPr>
        <p:spPr>
          <a:xfrm>
            <a:off x="1931281" y="615950"/>
            <a:ext cx="7682619" cy="0"/>
          </a:xfrm>
          <a:prstGeom prst="straightConnector1">
            <a:avLst/>
          </a:prstGeom>
          <a:noFill/>
          <a:ln w="9525" cap="flat" cmpd="sng">
            <a:solidFill>
              <a:schemeClr val="lt1"/>
            </a:solidFill>
            <a:prstDash val="solid"/>
            <a:miter lim="800000"/>
            <a:headEnd type="none" w="sm" len="sm"/>
            <a:tailEnd type="none" w="sm" len="sm"/>
          </a:ln>
        </p:spPr>
      </p:cxn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52" r:id="rId1"/>
    <p:sldLayoutId id="2147483656" r:id="rId2"/>
    <p:sldLayoutId id="2147483657" r:id="rId3"/>
    <p:sldLayoutId id="2147483658" r:id="rId4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emf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4.emf"/><Relationship Id="rId4" Type="http://schemas.openxmlformats.org/officeDocument/2006/relationships/image" Target="../media/image3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5" name="Google Shape;105;p1"/>
          <p:cNvSpPr txBox="1"/>
          <p:nvPr/>
        </p:nvSpPr>
        <p:spPr>
          <a:xfrm>
            <a:off x="1830920" y="1931692"/>
            <a:ext cx="6280887" cy="642484"/>
          </a:xfrm>
          <a:prstGeom prst="rect">
            <a:avLst/>
          </a:prstGeom>
          <a:solidFill>
            <a:srgbClr val="3F3F3F"/>
          </a:solidFill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3575" b="0" i="0" u="none" strike="noStrike" cap="none">
                <a:solidFill>
                  <a:schemeClr val="lt1"/>
                </a:solidFill>
                <a:latin typeface="Malgun Gothic"/>
                <a:ea typeface="Malgun Gothic"/>
                <a:cs typeface="Malgun Gothic"/>
                <a:sym typeface="Malgun Gothic"/>
              </a:rPr>
              <a:t>NCS능력단위평가 결과물제출</a:t>
            </a:r>
            <a:endParaRPr/>
          </a:p>
        </p:txBody>
      </p:sp>
      <p:graphicFrame>
        <p:nvGraphicFramePr>
          <p:cNvPr id="106" name="Google Shape;106;p1"/>
          <p:cNvGraphicFramePr/>
          <p:nvPr>
            <p:extLst>
              <p:ext uri="{D42A27DB-BD31-4B8C-83A1-F6EECF244321}">
                <p14:modId xmlns:p14="http://schemas.microsoft.com/office/powerpoint/2010/main" val="1713324470"/>
              </p:ext>
            </p:extLst>
          </p:nvPr>
        </p:nvGraphicFramePr>
        <p:xfrm>
          <a:off x="2995929" y="3648075"/>
          <a:ext cx="3950850" cy="929075"/>
        </p:xfrm>
        <a:graphic>
          <a:graphicData uri="http://schemas.openxmlformats.org/drawingml/2006/table">
            <a:tbl>
              <a:tblPr firstRow="1" bandRow="1">
                <a:noFill/>
                <a:tableStyleId>{CA54C6DB-A868-43B6-B7E1-0EF26F0B17DF}</a:tableStyleId>
              </a:tblPr>
              <a:tblGrid>
                <a:gridCol w="921525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302932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</a:tblGrid>
              <a:tr h="3264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</a:rPr>
                        <a:t>능력단위명</a:t>
                      </a:r>
                      <a:endParaRPr/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ko-KR" altLang="en-US" sz="1200" u="none" strike="noStrike" cap="none" dirty="0">
                          <a:solidFill>
                            <a:schemeClr val="dk1"/>
                          </a:solidFill>
                        </a:rPr>
                        <a:t>프로그래밍언어활용</a:t>
                      </a:r>
                    </a:p>
                  </a:txBody>
                  <a:tcPr marL="74300" marR="74300" marT="37150" marB="37150" anchor="ctr">
                    <a:solidFill>
                      <a:srgbClr val="F2F2F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성 명</a:t>
                      </a:r>
                      <a:endParaRPr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altLang="en-US" sz="1200" dirty="0"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이름작성</a:t>
                      </a:r>
                      <a:endParaRPr dirty="0"/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01300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ko-KR" sz="1200" u="none" strike="noStrike" cap="none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제출일자</a:t>
                      </a:r>
                      <a:endParaRPr/>
                    </a:p>
                  </a:txBody>
                  <a:tcPr marL="74300" marR="74300" marT="37150" marB="3715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ko-KR" sz="1200" u="none" strike="noStrike" cap="none" dirty="0">
                          <a:solidFill>
                            <a:schemeClr val="dk1"/>
                          </a:solidFill>
                          <a:latin typeface="Malgun Gothic"/>
                          <a:ea typeface="Malgun Gothic"/>
                          <a:cs typeface="Malgun Gothic"/>
                          <a:sym typeface="Malgun Gothic"/>
                        </a:rPr>
                        <a:t>2022-01-07</a:t>
                      </a:r>
                      <a:endParaRPr sz="1200" u="none" strike="noStrike" cap="none" dirty="0">
                        <a:solidFill>
                          <a:schemeClr val="dk1"/>
                        </a:solidFill>
                        <a:latin typeface="Malgun Gothic"/>
                        <a:ea typeface="Malgun Gothic"/>
                        <a:cs typeface="Malgun Gothic"/>
                        <a:sym typeface="Malgun Gothic"/>
                      </a:endParaRPr>
                    </a:p>
                  </a:txBody>
                  <a:tcPr marL="74300" marR="74300" marT="37150" marB="3715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</a:tbl>
          </a:graphicData>
        </a:graphic>
      </p:graphicFrame>
      <p:sp>
        <p:nvSpPr>
          <p:cNvPr id="107" name="Google Shape;107;p1"/>
          <p:cNvSpPr txBox="1"/>
          <p:nvPr/>
        </p:nvSpPr>
        <p:spPr>
          <a:xfrm>
            <a:off x="8347746" y="6535780"/>
            <a:ext cx="1539204" cy="21743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ko-KR" sz="813">
                <a:solidFill>
                  <a:schemeClr val="dk1"/>
                </a:solidFill>
                <a:latin typeface="Malgun Gothic"/>
                <a:ea typeface="Malgun Gothic"/>
                <a:cs typeface="Malgun Gothic"/>
                <a:sym typeface="Malgun Gothic"/>
              </a:rPr>
              <a:t>안양이젠아카데미컴퓨터학원</a:t>
            </a:r>
            <a:endParaRPr sz="813">
              <a:solidFill>
                <a:schemeClr val="dk1"/>
              </a:solidFill>
              <a:latin typeface="Malgun Gothic"/>
              <a:ea typeface="Malgun Gothic"/>
              <a:cs typeface="Malgun Gothic"/>
              <a:sym typeface="Malgun Gothic"/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algun Gothic"/>
              <a:buNone/>
            </a:pP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01. 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제작페이지 이미지 및 기능설명</a:t>
            </a:r>
            <a:endParaRPr dirty="0"/>
          </a:p>
        </p:txBody>
      </p:sp>
      <p:sp>
        <p:nvSpPr>
          <p:cNvPr id="113" name="Google Shape;113;p2"/>
          <p:cNvSpPr txBox="1">
            <a:spLocks noGrp="1"/>
          </p:cNvSpPr>
          <p:nvPr>
            <p:ph type="subTitle" idx="1"/>
          </p:nvPr>
        </p:nvSpPr>
        <p:spPr>
          <a:xfrm>
            <a:off x="978808" y="1073153"/>
            <a:ext cx="7917542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dirty="0"/>
              <a:t>기능구현 페이지 명 </a:t>
            </a:r>
            <a:r>
              <a:rPr lang="en-US" altLang="ko-KR" dirty="0"/>
              <a:t>:</a:t>
            </a:r>
            <a:endParaRPr lang="ko-KR" altLang="en-US" dirty="0"/>
          </a:p>
        </p:txBody>
      </p:sp>
      <p:sp>
        <p:nvSpPr>
          <p:cNvPr id="114" name="Google Shape;114;p2"/>
          <p:cNvSpPr txBox="1">
            <a:spLocks noGrp="1"/>
          </p:cNvSpPr>
          <p:nvPr>
            <p:ph type="body" idx="2"/>
          </p:nvPr>
        </p:nvSpPr>
        <p:spPr>
          <a:xfrm>
            <a:off x="1185183" y="1384754"/>
            <a:ext cx="771119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sz="1200" b="0" dirty="0"/>
              <a:t>설명</a:t>
            </a:r>
          </a:p>
        </p:txBody>
      </p:sp>
      <p:cxnSp>
        <p:nvCxnSpPr>
          <p:cNvPr id="24" name="직선 연결선 23">
            <a:extLst>
              <a:ext uri="{FF2B5EF4-FFF2-40B4-BE49-F238E27FC236}">
                <a16:creationId xmlns:a16="http://schemas.microsoft.com/office/drawing/2014/main" id="{11581DB1-1708-4292-A210-8D2B91F03B70}"/>
              </a:ext>
            </a:extLst>
          </p:cNvPr>
          <p:cNvCxnSpPr>
            <a:cxnSpLocks/>
          </p:cNvCxnSpPr>
          <p:nvPr/>
        </p:nvCxnSpPr>
        <p:spPr>
          <a:xfrm>
            <a:off x="474451" y="2008412"/>
            <a:ext cx="9211990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부제목 2">
            <a:extLst>
              <a:ext uri="{FF2B5EF4-FFF2-40B4-BE49-F238E27FC236}">
                <a16:creationId xmlns:a16="http://schemas.microsoft.com/office/drawing/2014/main" id="{D1950982-6816-44D0-9804-3A37D28AFCA1}"/>
              </a:ext>
            </a:extLst>
          </p:cNvPr>
          <p:cNvSpPr txBox="1">
            <a:spLocks/>
          </p:cNvSpPr>
          <p:nvPr/>
        </p:nvSpPr>
        <p:spPr>
          <a:xfrm>
            <a:off x="603734" y="2128486"/>
            <a:ext cx="1853217" cy="3785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750"/>
              </a:spcBef>
              <a:spcAft>
                <a:spcPts val="0"/>
              </a:spcAft>
              <a:buClr>
                <a:srgbClr val="7F7F7F"/>
              </a:buClr>
              <a:buSzPts val="1200"/>
              <a:buFont typeface="Arial"/>
              <a:buNone/>
              <a:defRPr sz="1200" b="1" i="0" u="none" strike="noStrike" cap="none">
                <a:solidFill>
                  <a:srgbClr val="7F7F7F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625"/>
              <a:buFont typeface="Arial"/>
              <a:buNone/>
              <a:defRPr sz="1625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463"/>
              <a:buFont typeface="Arial"/>
              <a:buNone/>
              <a:defRPr sz="1463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375"/>
              </a:spcBef>
              <a:spcAft>
                <a:spcPts val="0"/>
              </a:spcAft>
              <a:buClr>
                <a:schemeClr val="dk1"/>
              </a:buClr>
              <a:buSzPts val="1300"/>
              <a:buFont typeface="Arial"/>
              <a:buNone/>
              <a:defRPr sz="13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ko-KR" altLang="en-US" dirty="0"/>
              <a:t>기능구현 이미지</a:t>
            </a: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0A998238-2DA4-4B9C-8596-94A22B6DE52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479753" y="2927477"/>
            <a:ext cx="3903631" cy="2735966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pic>
        <p:nvPicPr>
          <p:cNvPr id="5" name="그림 4">
            <a:extLst>
              <a:ext uri="{FF2B5EF4-FFF2-40B4-BE49-F238E27FC236}">
                <a16:creationId xmlns:a16="http://schemas.microsoft.com/office/drawing/2014/main" id="{4C5401CD-D798-4989-987F-6B9784784FC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66353" y="2627073"/>
            <a:ext cx="2514093" cy="3036370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09EB090F-DD9C-44A2-A7E6-737D7000AAE4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27434" y="3055271"/>
            <a:ext cx="1339612" cy="2608172"/>
          </a:xfrm>
          <a:prstGeom prst="rect">
            <a:avLst/>
          </a:prstGeom>
        </p:spPr>
        <p:style>
          <a:lnRef idx="2">
            <a:schemeClr val="accent3"/>
          </a:lnRef>
          <a:fillRef idx="1">
            <a:schemeClr val="lt1"/>
          </a:fillRef>
          <a:effectRef idx="0">
            <a:schemeClr val="accent3"/>
          </a:effectRef>
          <a:fontRef idx="minor">
            <a:schemeClr val="dk1"/>
          </a:fontRef>
        </p:style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p2"/>
          <p:cNvSpPr txBox="1">
            <a:spLocks noGrp="1"/>
          </p:cNvSpPr>
          <p:nvPr>
            <p:ph type="ctrTitle"/>
          </p:nvPr>
        </p:nvSpPr>
        <p:spPr>
          <a:xfrm>
            <a:off x="890363" y="699407"/>
            <a:ext cx="8005974" cy="31205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 fontScale="90000"/>
          </a:bodyPr>
          <a:lstStyle/>
          <a:p>
            <a:pPr marL="0" lvl="0" indent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ct val="100000"/>
              <a:buFont typeface="Malgun Gothic"/>
              <a:buNone/>
            </a:pP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0</a:t>
            </a:r>
            <a:r>
              <a:rPr lang="en-US" altLang="ko-KR" dirty="0">
                <a:latin typeface="Calibri"/>
                <a:ea typeface="Calibri"/>
                <a:cs typeface="Calibri"/>
                <a:sym typeface="Calibri"/>
              </a:rPr>
              <a:t>2</a:t>
            </a:r>
            <a:r>
              <a:rPr lang="ko-KR" altLang="ko-KR" dirty="0">
                <a:latin typeface="Calibri"/>
                <a:ea typeface="Calibri"/>
                <a:cs typeface="Calibri"/>
                <a:sym typeface="Calibri"/>
              </a:rPr>
              <a:t>. </a:t>
            </a:r>
            <a:r>
              <a:rPr lang="ko-KR" altLang="en-US" dirty="0">
                <a:latin typeface="Calibri"/>
                <a:ea typeface="Calibri"/>
                <a:cs typeface="Calibri"/>
                <a:sym typeface="Calibri"/>
              </a:rPr>
              <a:t>기능구현 페이지 관련 코드</a:t>
            </a:r>
            <a:endParaRPr dirty="0"/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692C8BE3-0100-44AD-A02E-F54F1BDCF9F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587962" y="1371600"/>
            <a:ext cx="3163309" cy="4695986"/>
          </a:xfrm>
          <a:prstGeom prst="rect">
            <a:avLst/>
          </a:prstGeom>
        </p:spPr>
      </p:pic>
      <p:pic>
        <p:nvPicPr>
          <p:cNvPr id="9" name="그림 8">
            <a:extLst>
              <a:ext uri="{FF2B5EF4-FFF2-40B4-BE49-F238E27FC236}">
                <a16:creationId xmlns:a16="http://schemas.microsoft.com/office/drawing/2014/main" id="{EC365A79-0C8D-4F00-93F1-A32F0DB4F9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39869" y="1433592"/>
            <a:ext cx="3269061" cy="46959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20162768"/>
      </p:ext>
    </p:extLst>
  </p:cSld>
  <p:clrMapOvr>
    <a:masterClrMapping/>
  </p:clrMapOvr>
</p:sld>
</file>

<file path=ppt/theme/theme1.xml><?xml version="1.0" encoding="utf-8"?>
<a:theme xmlns:a="http://schemas.openxmlformats.org/drawingml/2006/main" name="디자인 사용자 지정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 테마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7</TotalTime>
  <Words>31</Words>
  <Application>Microsoft Office PowerPoint</Application>
  <PresentationFormat>A4 용지(210x297mm)</PresentationFormat>
  <Paragraphs>13</Paragraphs>
  <Slides>3</Slides>
  <Notes>3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2</vt:i4>
      </vt:variant>
      <vt:variant>
        <vt:lpstr>슬라이드 제목</vt:lpstr>
      </vt:variant>
      <vt:variant>
        <vt:i4>3</vt:i4>
      </vt:variant>
    </vt:vector>
  </HeadingPairs>
  <TitlesOfParts>
    <vt:vector size="9" baseType="lpstr">
      <vt:lpstr>Noto Sans Symbols</vt:lpstr>
      <vt:lpstr>Malgun Gothic</vt:lpstr>
      <vt:lpstr>Arial</vt:lpstr>
      <vt:lpstr>Calibri</vt:lpstr>
      <vt:lpstr>디자인 사용자 지정</vt:lpstr>
      <vt:lpstr>Office 테마</vt:lpstr>
      <vt:lpstr>PowerPoint 프레젠테이션</vt:lpstr>
      <vt:lpstr>01.  제작페이지 이미지 및 기능설명</vt:lpstr>
      <vt:lpstr>02. 기능구현 페이지 관련 코드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김 현수</dc:creator>
  <cp:lastModifiedBy>aytjoeun</cp:lastModifiedBy>
  <cp:revision>3</cp:revision>
  <dcterms:created xsi:type="dcterms:W3CDTF">2021-08-19T04:24:11Z</dcterms:created>
  <dcterms:modified xsi:type="dcterms:W3CDTF">2022-01-07T00:22:30Z</dcterms:modified>
</cp:coreProperties>
</file>